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030D6D-06B8-4905-834C-6FF40633AD4A}" type="datetimeFigureOut">
              <a:rPr lang="en-US" smtClean="0"/>
              <a:pPr/>
              <a:t>9/3/12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8E71252-EE3D-4F44-97B3-86FB5437F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30D6D-06B8-4905-834C-6FF40633AD4A}" type="datetimeFigureOut">
              <a:rPr lang="en-US" smtClean="0"/>
              <a:pPr/>
              <a:t>9/3/12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1252-EE3D-4F44-97B3-86FB5437F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30D6D-06B8-4905-834C-6FF40633AD4A}" type="datetimeFigureOut">
              <a:rPr lang="en-US" smtClean="0"/>
              <a:pPr/>
              <a:t>9/3/12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1252-EE3D-4F44-97B3-86FB5437F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30D6D-06B8-4905-834C-6FF40633AD4A}" type="datetimeFigureOut">
              <a:rPr lang="en-US" smtClean="0"/>
              <a:pPr/>
              <a:t>9/3/12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1252-EE3D-4F44-97B3-86FB5437F4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30D6D-06B8-4905-834C-6FF40633AD4A}" type="datetimeFigureOut">
              <a:rPr lang="en-US" smtClean="0"/>
              <a:pPr/>
              <a:t>9/3/12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1252-EE3D-4F44-97B3-86FB5437F4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30D6D-06B8-4905-834C-6FF40633AD4A}" type="datetimeFigureOut">
              <a:rPr lang="en-US" smtClean="0"/>
              <a:pPr/>
              <a:t>9/3/12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1252-EE3D-4F44-97B3-86FB5437F4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30D6D-06B8-4905-834C-6FF40633AD4A}" type="datetimeFigureOut">
              <a:rPr lang="en-US" smtClean="0"/>
              <a:pPr/>
              <a:t>9/3/12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1252-EE3D-4F44-97B3-86FB5437F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30D6D-06B8-4905-834C-6FF40633AD4A}" type="datetimeFigureOut">
              <a:rPr lang="en-US" smtClean="0"/>
              <a:pPr/>
              <a:t>9/3/12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1252-EE3D-4F44-97B3-86FB5437F4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30D6D-06B8-4905-834C-6FF40633AD4A}" type="datetimeFigureOut">
              <a:rPr lang="en-US" smtClean="0"/>
              <a:pPr/>
              <a:t>9/3/12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1252-EE3D-4F44-97B3-86FB5437F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96030D6D-06B8-4905-834C-6FF40633AD4A}" type="datetimeFigureOut">
              <a:rPr lang="en-US" smtClean="0"/>
              <a:pPr/>
              <a:t>9/3/12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1252-EE3D-4F44-97B3-86FB5437F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6030D6D-06B8-4905-834C-6FF40633AD4A}" type="datetimeFigureOut">
              <a:rPr lang="en-US" smtClean="0"/>
              <a:pPr/>
              <a:t>9/3/12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8E71252-EE3D-4F44-97B3-86FB5437F4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96030D6D-06B8-4905-834C-6FF40633AD4A}" type="datetimeFigureOut">
              <a:rPr lang="en-US" smtClean="0"/>
              <a:pPr/>
              <a:t>9/3/12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8E71252-EE3D-4F44-97B3-86FB5437F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Model UN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Introductory Meeting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Wiki</a:t>
            </a:r>
          </a:p>
          <a:p>
            <a:endParaRPr lang="en-US" dirty="0" smtClean="0"/>
          </a:p>
          <a:p>
            <a:r>
              <a:rPr lang="en-US" dirty="0" smtClean="0"/>
              <a:t>Word document</a:t>
            </a:r>
          </a:p>
          <a:p>
            <a:endParaRPr lang="en-US" dirty="0" smtClean="0"/>
          </a:p>
          <a:p>
            <a:r>
              <a:rPr lang="en-US" dirty="0" smtClean="0"/>
              <a:t>Fill-out electronically, print, bring back signed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Meetings</a:t>
            </a:r>
          </a:p>
          <a:p>
            <a:pPr lvl="1"/>
            <a:r>
              <a:rPr lang="en-US" dirty="0" smtClean="0"/>
              <a:t>1 Hour per week after school</a:t>
            </a:r>
          </a:p>
          <a:p>
            <a:pPr lvl="1"/>
            <a:r>
              <a:rPr lang="en-US" dirty="0" smtClean="0"/>
              <a:t>1 lunch period per week</a:t>
            </a:r>
          </a:p>
          <a:p>
            <a:endParaRPr lang="en-US" dirty="0" smtClean="0"/>
          </a:p>
          <a:p>
            <a:r>
              <a:rPr lang="en-US" smtClean="0"/>
              <a:t>Preparations - </a:t>
            </a:r>
            <a:r>
              <a:rPr lang="en-US" smtClean="0"/>
              <a:t>c</a:t>
            </a:r>
            <a:r>
              <a:rPr lang="en-US" smtClean="0"/>
              <a:t>ommittee </a:t>
            </a:r>
            <a:r>
              <a:rPr lang="en-US" dirty="0" smtClean="0"/>
              <a:t>work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Commitment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1100 – 1500 USD</a:t>
            </a:r>
          </a:p>
          <a:p>
            <a:endParaRPr lang="en-US" dirty="0" smtClean="0"/>
          </a:p>
          <a:p>
            <a:r>
              <a:rPr lang="en-US" dirty="0" smtClean="0"/>
              <a:t>Not including spending cash and food</a:t>
            </a:r>
          </a:p>
          <a:p>
            <a:endParaRPr lang="en-US" dirty="0" smtClean="0"/>
          </a:p>
          <a:p>
            <a:r>
              <a:rPr lang="en-US" dirty="0" smtClean="0"/>
              <a:t>Financial aid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Sri Lanka</a:t>
            </a:r>
          </a:p>
          <a:p>
            <a:endParaRPr lang="en-US" dirty="0" smtClean="0"/>
          </a:p>
          <a:p>
            <a:r>
              <a:rPr lang="en-US" dirty="0" smtClean="0"/>
              <a:t>Committee</a:t>
            </a:r>
          </a:p>
          <a:p>
            <a:pPr lvl="1"/>
            <a:r>
              <a:rPr lang="en-US" dirty="0" smtClean="0"/>
              <a:t>Disarmament &amp; International Security  Cm. (2)</a:t>
            </a:r>
          </a:p>
          <a:p>
            <a:pPr lvl="1"/>
            <a:r>
              <a:rPr lang="en-US" dirty="0" smtClean="0"/>
              <a:t>WHO (1)</a:t>
            </a:r>
          </a:p>
          <a:p>
            <a:pPr lvl="1"/>
            <a:r>
              <a:rPr lang="en-US" dirty="0" smtClean="0"/>
              <a:t>Futuristic Economic &amp; Financial Cm. (1)</a:t>
            </a:r>
          </a:p>
          <a:p>
            <a:pPr lvl="1"/>
            <a:r>
              <a:rPr lang="en-US" dirty="0" smtClean="0"/>
              <a:t>Social, Humanitarian &amp; Cultural Cm. (2)</a:t>
            </a:r>
          </a:p>
          <a:p>
            <a:pPr lvl="1"/>
            <a:r>
              <a:rPr lang="en-US" dirty="0" smtClean="0"/>
              <a:t>Special Summit on Technology (1)</a:t>
            </a:r>
          </a:p>
          <a:p>
            <a:pPr lvl="1"/>
            <a:r>
              <a:rPr lang="en-US" dirty="0" smtClean="0"/>
              <a:t>Special Political &amp; Decolonization Cm. (2)</a:t>
            </a:r>
          </a:p>
          <a:p>
            <a:pPr lvl="1"/>
            <a:r>
              <a:rPr lang="en-US" dirty="0" smtClean="0"/>
              <a:t>High Level Meeting (1)</a:t>
            </a:r>
          </a:p>
          <a:p>
            <a:pPr lvl="1"/>
            <a:r>
              <a:rPr lang="en-US" dirty="0" smtClean="0"/>
              <a:t>Legal Committee (2)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HMUN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57</TotalTime>
  <Words>113</Words>
  <Application>Microsoft Macintosh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Model UN</vt:lpstr>
      <vt:lpstr>Application</vt:lpstr>
      <vt:lpstr>Time Commitment </vt:lpstr>
      <vt:lpstr>Cost</vt:lpstr>
      <vt:lpstr>HMUN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 UN</dc:title>
  <dc:creator>Nicholas</dc:creator>
  <cp:lastModifiedBy>Sysadmin</cp:lastModifiedBy>
  <cp:revision>3</cp:revision>
  <dcterms:created xsi:type="dcterms:W3CDTF">2012-09-03T12:27:42Z</dcterms:created>
  <dcterms:modified xsi:type="dcterms:W3CDTF">2012-09-03T13:24:23Z</dcterms:modified>
</cp:coreProperties>
</file>